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</p:sldIdLst>
  <p:sldSz cx="13716000" cy="13716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4470AD-491B-45DA-9782-312F560EC844}" v="6" dt="2021-03-15T14:14:18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1" autoAdjust="0"/>
    <p:restoredTop sz="94660"/>
  </p:normalViewPr>
  <p:slideViewPr>
    <p:cSldViewPr snapToGrid="0">
      <p:cViewPr varScale="1">
        <p:scale>
          <a:sx n="34" d="100"/>
          <a:sy n="34" d="100"/>
        </p:scale>
        <p:origin x="18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ana Lobo Silveira" userId="55c8dc4e077f4c07" providerId="LiveId" clId="{744470AD-491B-45DA-9782-312F560EC844}"/>
    <pc:docChg chg="custSel modSld">
      <pc:chgData name="Lauana Lobo Silveira" userId="55c8dc4e077f4c07" providerId="LiveId" clId="{744470AD-491B-45DA-9782-312F560EC844}" dt="2021-03-15T14:16:52.153" v="48" actId="14100"/>
      <pc:docMkLst>
        <pc:docMk/>
      </pc:docMkLst>
      <pc:sldChg chg="addSp delSp modSp mod">
        <pc:chgData name="Lauana Lobo Silveira" userId="55c8dc4e077f4c07" providerId="LiveId" clId="{744470AD-491B-45DA-9782-312F560EC844}" dt="2021-03-15T14:12:00.344" v="6" actId="167"/>
        <pc:sldMkLst>
          <pc:docMk/>
          <pc:sldMk cId="2285012896" sldId="264"/>
        </pc:sldMkLst>
        <pc:picChg chg="add mod ord">
          <ac:chgData name="Lauana Lobo Silveira" userId="55c8dc4e077f4c07" providerId="LiveId" clId="{744470AD-491B-45DA-9782-312F560EC844}" dt="2021-03-15T14:12:00.344" v="6" actId="167"/>
          <ac:picMkLst>
            <pc:docMk/>
            <pc:sldMk cId="2285012896" sldId="264"/>
            <ac:picMk id="3" creationId="{E445FBD6-BCFB-4D21-B44B-DD31E6242116}"/>
          </ac:picMkLst>
        </pc:picChg>
        <pc:picChg chg="del">
          <ac:chgData name="Lauana Lobo Silveira" userId="55c8dc4e077f4c07" providerId="LiveId" clId="{744470AD-491B-45DA-9782-312F560EC844}" dt="2021-03-15T14:11:24.706" v="0" actId="478"/>
          <ac:picMkLst>
            <pc:docMk/>
            <pc:sldMk cId="2285012896" sldId="264"/>
            <ac:picMk id="14" creationId="{7607393A-AA1D-4C14-AEDE-72076EA1142C}"/>
          </ac:picMkLst>
        </pc:picChg>
      </pc:sldChg>
      <pc:sldChg chg="addSp delSp modSp mod">
        <pc:chgData name="Lauana Lobo Silveira" userId="55c8dc4e077f4c07" providerId="LiveId" clId="{744470AD-491B-45DA-9782-312F560EC844}" dt="2021-03-15T14:12:18.078" v="13" actId="167"/>
        <pc:sldMkLst>
          <pc:docMk/>
          <pc:sldMk cId="3504791996" sldId="265"/>
        </pc:sldMkLst>
        <pc:picChg chg="del">
          <ac:chgData name="Lauana Lobo Silveira" userId="55c8dc4e077f4c07" providerId="LiveId" clId="{744470AD-491B-45DA-9782-312F560EC844}" dt="2021-03-15T14:12:03.570" v="7" actId="478"/>
          <ac:picMkLst>
            <pc:docMk/>
            <pc:sldMk cId="3504791996" sldId="265"/>
            <ac:picMk id="3" creationId="{009D58CD-9BC3-4F5A-81E2-FCF3DEAD1027}"/>
          </ac:picMkLst>
        </pc:picChg>
        <pc:picChg chg="add mod ord">
          <ac:chgData name="Lauana Lobo Silveira" userId="55c8dc4e077f4c07" providerId="LiveId" clId="{744470AD-491B-45DA-9782-312F560EC844}" dt="2021-03-15T14:12:18.078" v="13" actId="167"/>
          <ac:picMkLst>
            <pc:docMk/>
            <pc:sldMk cId="3504791996" sldId="265"/>
            <ac:picMk id="4" creationId="{05B89C6F-8081-4BB5-A977-009C1B653C76}"/>
          </ac:picMkLst>
        </pc:picChg>
      </pc:sldChg>
      <pc:sldChg chg="addSp delSp modSp mod">
        <pc:chgData name="Lauana Lobo Silveira" userId="55c8dc4e077f4c07" providerId="LiveId" clId="{744470AD-491B-45DA-9782-312F560EC844}" dt="2021-03-15T14:16:33.374" v="47" actId="1076"/>
        <pc:sldMkLst>
          <pc:docMk/>
          <pc:sldMk cId="453223751" sldId="266"/>
        </pc:sldMkLst>
        <pc:picChg chg="add mod ord">
          <ac:chgData name="Lauana Lobo Silveira" userId="55c8dc4e077f4c07" providerId="LiveId" clId="{744470AD-491B-45DA-9782-312F560EC844}" dt="2021-03-15T14:16:33.374" v="47" actId="1076"/>
          <ac:picMkLst>
            <pc:docMk/>
            <pc:sldMk cId="453223751" sldId="266"/>
            <ac:picMk id="3" creationId="{ADB4A83F-6BA1-4632-B760-3B82889B3BC4}"/>
          </ac:picMkLst>
        </pc:picChg>
        <pc:picChg chg="del">
          <ac:chgData name="Lauana Lobo Silveira" userId="55c8dc4e077f4c07" providerId="LiveId" clId="{744470AD-491B-45DA-9782-312F560EC844}" dt="2021-03-15T14:12:34.053" v="17" actId="478"/>
          <ac:picMkLst>
            <pc:docMk/>
            <pc:sldMk cId="453223751" sldId="266"/>
            <ac:picMk id="4" creationId="{04AFAE46-04C7-46A9-9464-E686F723D619}"/>
          </ac:picMkLst>
        </pc:picChg>
      </pc:sldChg>
      <pc:sldChg chg="addSp delSp modSp mod">
        <pc:chgData name="Lauana Lobo Silveira" userId="55c8dc4e077f4c07" providerId="LiveId" clId="{744470AD-491B-45DA-9782-312F560EC844}" dt="2021-03-15T14:13:16.683" v="32" actId="167"/>
        <pc:sldMkLst>
          <pc:docMk/>
          <pc:sldMk cId="4172340589" sldId="267"/>
        </pc:sldMkLst>
        <pc:picChg chg="del">
          <ac:chgData name="Lauana Lobo Silveira" userId="55c8dc4e077f4c07" providerId="LiveId" clId="{744470AD-491B-45DA-9782-312F560EC844}" dt="2021-03-15T14:12:57.656" v="26" actId="478"/>
          <ac:picMkLst>
            <pc:docMk/>
            <pc:sldMk cId="4172340589" sldId="267"/>
            <ac:picMk id="3" creationId="{CFC01C81-E583-4B16-8392-88B5780D11B9}"/>
          </ac:picMkLst>
        </pc:picChg>
        <pc:picChg chg="add mod ord">
          <ac:chgData name="Lauana Lobo Silveira" userId="55c8dc4e077f4c07" providerId="LiveId" clId="{744470AD-491B-45DA-9782-312F560EC844}" dt="2021-03-15T14:13:16.683" v="32" actId="167"/>
          <ac:picMkLst>
            <pc:docMk/>
            <pc:sldMk cId="4172340589" sldId="267"/>
            <ac:picMk id="4" creationId="{04AE13FB-534B-47C7-BE89-A66394AAE88D}"/>
          </ac:picMkLst>
        </pc:picChg>
      </pc:sldChg>
      <pc:sldChg chg="addSp delSp modSp mod">
        <pc:chgData name="Lauana Lobo Silveira" userId="55c8dc4e077f4c07" providerId="LiveId" clId="{744470AD-491B-45DA-9782-312F560EC844}" dt="2021-03-15T14:14:10.665" v="39" actId="167"/>
        <pc:sldMkLst>
          <pc:docMk/>
          <pc:sldMk cId="2100187427" sldId="268"/>
        </pc:sldMkLst>
        <pc:picChg chg="add mod ord">
          <ac:chgData name="Lauana Lobo Silveira" userId="55c8dc4e077f4c07" providerId="LiveId" clId="{744470AD-491B-45DA-9782-312F560EC844}" dt="2021-03-15T14:14:10.665" v="39" actId="167"/>
          <ac:picMkLst>
            <pc:docMk/>
            <pc:sldMk cId="2100187427" sldId="268"/>
            <ac:picMk id="3" creationId="{58107CE9-C894-4BE3-A44D-98C8F7AFD3FC}"/>
          </ac:picMkLst>
        </pc:picChg>
        <pc:picChg chg="del">
          <ac:chgData name="Lauana Lobo Silveira" userId="55c8dc4e077f4c07" providerId="LiveId" clId="{744470AD-491B-45DA-9782-312F560EC844}" dt="2021-03-15T14:13:25.615" v="33" actId="478"/>
          <ac:picMkLst>
            <pc:docMk/>
            <pc:sldMk cId="2100187427" sldId="268"/>
            <ac:picMk id="4" creationId="{9D6FAF41-5191-4ED9-BD31-72A1ACBEFA41}"/>
          </ac:picMkLst>
        </pc:picChg>
      </pc:sldChg>
      <pc:sldChg chg="addSp delSp modSp mod">
        <pc:chgData name="Lauana Lobo Silveira" userId="55c8dc4e077f4c07" providerId="LiveId" clId="{744470AD-491B-45DA-9782-312F560EC844}" dt="2021-03-15T14:16:52.153" v="48" actId="14100"/>
        <pc:sldMkLst>
          <pc:docMk/>
          <pc:sldMk cId="694548071" sldId="269"/>
        </pc:sldMkLst>
        <pc:picChg chg="del mod">
          <ac:chgData name="Lauana Lobo Silveira" userId="55c8dc4e077f4c07" providerId="LiveId" clId="{744470AD-491B-45DA-9782-312F560EC844}" dt="2021-03-15T14:14:20.784" v="43" actId="478"/>
          <ac:picMkLst>
            <pc:docMk/>
            <pc:sldMk cId="694548071" sldId="269"/>
            <ac:picMk id="3" creationId="{D977FC6A-2D5F-429D-8A06-74427190A7C9}"/>
          </ac:picMkLst>
        </pc:picChg>
        <pc:picChg chg="add mod ord">
          <ac:chgData name="Lauana Lobo Silveira" userId="55c8dc4e077f4c07" providerId="LiveId" clId="{744470AD-491B-45DA-9782-312F560EC844}" dt="2021-03-15T14:16:52.153" v="48" actId="14100"/>
          <ac:picMkLst>
            <pc:docMk/>
            <pc:sldMk cId="694548071" sldId="269"/>
            <ac:picMk id="4" creationId="{68954D45-C297-45E1-A003-E53A9FC59F0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19238-B1A4-4602-9744-DD003676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796F8-7844-4E37-9DC6-4F131C776C53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D6570-70C3-42A9-B28B-0201F0AC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26260-5A43-4AF8-AC99-FECC62A12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5A146-F6D3-4B04-8959-C3CA821DEC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78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7D42-5777-4A8A-96C4-7C862E18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B90B-1468-49E5-A528-8E894910D490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A340E-99D2-4B45-9784-12EB03F6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55D8A-ED32-4BA2-98DC-458BC2B7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655F8-4E7A-442C-9C7A-0AB09FAC1A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86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B71FA-771C-4B7E-9305-921C4EA2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7105E-F08A-4257-A7EC-BCF37FA9F1E3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F5798-9487-457C-AA71-459D883C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E51B9-16B7-4D42-A5B6-DBA6547FA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637B-4974-4816-A2A3-F346074A19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83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8413B5-DE0F-4ED7-8945-1EC14D11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02C6-A51B-4BA5-B42C-3C9286387645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8FC7C2-0CC2-475F-AD92-981DAF608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0848E-1EE1-42E5-983D-9BE662B6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3E07A-CC33-456F-A261-AE9B31B73C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29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216EF9C-08DD-428F-92FE-A35F2A1C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6FAD-B593-400C-8252-CFFF6B374A27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6B65C0-7400-4675-BDF3-6946810D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07A601-016B-4527-851F-7017DB6D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FA163-6416-4D1C-ACC6-D239E10294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0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4063D10-8085-43FC-9421-535629F01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EA881-9B60-4761-87CD-179AFADD1B34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3D7E80-5457-48B7-83E5-8B84A50F7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92FFDB2-27EA-4814-9367-1D8C340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307F4-48CC-4940-A7C4-FC6D022D42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91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F995705-FF69-4833-B0AB-F4F4B8B6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E0DFD-9C34-40D7-BDCE-C93B98CDB1FF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0C853D-48D1-4690-98E9-C4436ACE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4E64EDD-9104-4F23-9AC6-4418B4C4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9D374-C972-4164-9686-D7D17BF291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36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954112-4DA0-4A68-A83D-7D55BA3F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50208-AEE7-4DD2-94DD-B2454863AEE1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3BE1F8-036E-471B-8260-73B912DC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C3689C-6687-4F7A-BF43-78830B21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F68F2-A733-4E89-B379-00FA296D89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73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D9F8916-1372-4743-AF6C-E5DE78FE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AADB6-D304-4DE3-818D-3555D7EADAE9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85A312-B5B5-4F9C-B5D5-220923D71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51E1D7-C87C-44C8-8A77-280076CF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E86C6-5DA8-4804-B08D-35E3CEC737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75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FF4AC-AC4D-41AD-984A-372F7632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10A1D-4691-47CE-9AD0-8F91A4872F54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C9C3-77F8-4A4C-A5F2-F60712D9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767A0-43A2-4C1B-B322-1EF1C56A2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FBCB0-40C1-42F3-89C2-0CCDBCC01F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435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19614-3728-4EED-91AB-90A098A1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D2BEA-5656-4C2A-BB5A-B85884B77B7C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6A4FB-718E-4BDA-BA8C-7C46F082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BA0EA-AF10-4A9B-B2A8-9F557913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CD9C9-F750-4231-9FE7-A6CED4F0D6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33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282EF85-4FF5-4AAA-B939-C67CA7626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42975" y="730250"/>
            <a:ext cx="1183005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ED017AC-D325-464C-AA2B-EE311866C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2975" y="3651250"/>
            <a:ext cx="11830050" cy="870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D21E2-9E64-4C31-8E89-EAB25EFDC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E8E6D3-E768-4910-AC08-922A797D908F}" type="datetimeFigureOut">
              <a:rPr lang="pt-BR"/>
              <a:pPr>
                <a:defRPr/>
              </a:pPr>
              <a:t>24/08/2021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F2A54-E7F3-450B-BE17-C3D47ABC7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12712700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EBBE3-EE5F-4DBD-9897-37716D9FE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85BAAC-0305-4950-ADD6-BA3487D851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2pPr>
      <a:lvl3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3pPr>
      <a:lvl4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4pPr>
      <a:lvl5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defTabSz="1371600" rtl="0" fontAlgn="base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 com confiança média">
            <a:extLst>
              <a:ext uri="{FF2B5EF4-FFF2-40B4-BE49-F238E27FC236}">
                <a16:creationId xmlns:a16="http://schemas.microsoft.com/office/drawing/2014/main" id="{AEDE33D1-E5E6-4599-923C-CFCAA82F5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06" y="553812"/>
            <a:ext cx="13162188" cy="1316218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172CFC8-2DA7-4232-B372-B3900C1BEF1E}"/>
              </a:ext>
            </a:extLst>
          </p:cNvPr>
          <p:cNvSpPr/>
          <p:nvPr/>
        </p:nvSpPr>
        <p:spPr>
          <a:xfrm>
            <a:off x="1472798" y="887506"/>
            <a:ext cx="10575767" cy="209774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1">
            <a:extLst>
              <a:ext uri="{FF2B5EF4-FFF2-40B4-BE49-F238E27FC236}">
                <a16:creationId xmlns:a16="http://schemas.microsoft.com/office/drawing/2014/main" id="{2A5962F6-8F42-482F-B7D0-ADAAF4F14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0363" y="553812"/>
            <a:ext cx="8434082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13800" b="1" dirty="0"/>
              <a:t>ATENÇÃO</a:t>
            </a:r>
            <a:r>
              <a:rPr lang="pt-BR" altLang="pt-BR" sz="16600" b="1" dirty="0"/>
              <a:t>!</a:t>
            </a:r>
            <a:r>
              <a:rPr lang="pt-BR" altLang="pt-BR" sz="5400" b="1" dirty="0"/>
              <a:t> </a:t>
            </a:r>
          </a:p>
        </p:txBody>
      </p:sp>
      <p:pic>
        <p:nvPicPr>
          <p:cNvPr id="3" name="Gráfico 2" descr="Megafone1 com preenchimento sólido">
            <a:extLst>
              <a:ext uri="{FF2B5EF4-FFF2-40B4-BE49-F238E27FC236}">
                <a16:creationId xmlns:a16="http://schemas.microsoft.com/office/drawing/2014/main" id="{613F71CC-D8E2-4A87-BC35-90477B773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4240" y="553812"/>
            <a:ext cx="2369193" cy="236919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F1057D7-11C2-418D-867F-DBC91604D2BD}"/>
              </a:ext>
            </a:extLst>
          </p:cNvPr>
          <p:cNvSpPr txBox="1"/>
          <p:nvPr/>
        </p:nvSpPr>
        <p:spPr>
          <a:xfrm>
            <a:off x="1510363" y="2985537"/>
            <a:ext cx="10500635" cy="255454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4000" b="1" dirty="0"/>
              <a:t>CADA REVISTA TEM UMA CAPA DIFERENTE. ENTÃO, ENVIE A CAPA CORRETA DE ACORDO COM A REVISTA QUE O SEU TRABALHO FOI PUBLICADO. CONFIRA NOS PRÓXIMOS SLIDES:</a:t>
            </a:r>
            <a:endParaRPr lang="pt-BR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ixaDeTexto 1">
            <a:extLst>
              <a:ext uri="{FF2B5EF4-FFF2-40B4-BE49-F238E27FC236}">
                <a16:creationId xmlns:a16="http://schemas.microsoft.com/office/drawing/2014/main" id="{189E095A-B0C4-4C0D-AB31-279AE0032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233363"/>
            <a:ext cx="13011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DEVE SER ENVIADO COMO ARQUIVO DE IMAGEM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82A366-06C1-4B6A-8E60-9F946CEDB66E}"/>
              </a:ext>
            </a:extLst>
          </p:cNvPr>
          <p:cNvSpPr txBox="1"/>
          <p:nvPr/>
        </p:nvSpPr>
        <p:spPr>
          <a:xfrm>
            <a:off x="520132" y="2622385"/>
            <a:ext cx="1140310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FF00"/>
                </a:highlight>
                <a:latin typeface="+mn-lt"/>
              </a:rPr>
              <a:t>Vá na opção Arquivo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FF"/>
                </a:highlight>
                <a:latin typeface="+mn-lt"/>
              </a:rPr>
              <a:t>Clique em Salvar como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00"/>
                </a:highlight>
                <a:latin typeface="+mn-lt"/>
              </a:rPr>
              <a:t>Selecione a opção Formato JPEG (*.</a:t>
            </a:r>
            <a:r>
              <a:rPr lang="pt-BR" sz="3600" dirty="0" err="1">
                <a:highlight>
                  <a:srgbClr val="00FF00"/>
                </a:highlight>
                <a:latin typeface="+mn-lt"/>
              </a:rPr>
              <a:t>jpg</a:t>
            </a:r>
            <a:r>
              <a:rPr lang="pt-BR" sz="3600" dirty="0">
                <a:highlight>
                  <a:srgbClr val="00FF00"/>
                </a:highlight>
                <a:latin typeface="+mn-lt"/>
              </a:rPr>
              <a:t>)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00FF"/>
                </a:highlight>
                <a:latin typeface="+mn-lt"/>
              </a:rPr>
              <a:t>Clique em Salvar</a:t>
            </a:r>
          </a:p>
        </p:txBody>
      </p:sp>
      <p:pic>
        <p:nvPicPr>
          <p:cNvPr id="2052" name="Imagem 4">
            <a:extLst>
              <a:ext uri="{FF2B5EF4-FFF2-40B4-BE49-F238E27FC236}">
                <a16:creationId xmlns:a16="http://schemas.microsoft.com/office/drawing/2014/main" id="{6DCC0610-DB18-43BC-B0CF-607CDCEF5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192838"/>
            <a:ext cx="13011150" cy="721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agem 8">
            <a:extLst>
              <a:ext uri="{FF2B5EF4-FFF2-40B4-BE49-F238E27FC236}">
                <a16:creationId xmlns:a16="http://schemas.microsoft.com/office/drawing/2014/main" id="{2D4E709A-E276-4D69-A94F-F88901648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0"/>
          <a:stretch>
            <a:fillRect/>
          </a:stretch>
        </p:blipFill>
        <p:spPr bwMode="auto">
          <a:xfrm>
            <a:off x="352425" y="5535613"/>
            <a:ext cx="13011150" cy="631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DCFDE6DA-D5AF-4E8C-B605-DF5DB32CE2C2}"/>
              </a:ext>
            </a:extLst>
          </p:cNvPr>
          <p:cNvSpPr/>
          <p:nvPr/>
        </p:nvSpPr>
        <p:spPr>
          <a:xfrm>
            <a:off x="322263" y="5240338"/>
            <a:ext cx="833437" cy="682625"/>
          </a:xfrm>
          <a:prstGeom prst="downArrow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BC6918E8-8063-4507-B9F8-7B2CB4A3934E}"/>
              </a:ext>
            </a:extLst>
          </p:cNvPr>
          <p:cNvSpPr/>
          <p:nvPr/>
        </p:nvSpPr>
        <p:spPr>
          <a:xfrm>
            <a:off x="2478088" y="5922963"/>
            <a:ext cx="833437" cy="682625"/>
          </a:xfrm>
          <a:prstGeom prst="downArrow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D4D8E384-5F51-4019-AEB8-F12BA922CBEC}"/>
              </a:ext>
            </a:extLst>
          </p:cNvPr>
          <p:cNvSpPr/>
          <p:nvPr/>
        </p:nvSpPr>
        <p:spPr>
          <a:xfrm>
            <a:off x="7908925" y="10348913"/>
            <a:ext cx="833438" cy="682625"/>
          </a:xfrm>
          <a:prstGeom prst="downArrow">
            <a:avLst/>
          </a:prstGeom>
          <a:solidFill>
            <a:srgbClr val="92D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7CC7AE94-6B34-47DA-A98F-EEC90B08F525}"/>
              </a:ext>
            </a:extLst>
          </p:cNvPr>
          <p:cNvSpPr/>
          <p:nvPr/>
        </p:nvSpPr>
        <p:spPr>
          <a:xfrm>
            <a:off x="11923713" y="6826250"/>
            <a:ext cx="833437" cy="682625"/>
          </a:xfrm>
          <a:prstGeom prst="downArrow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2058" name="CaixaDeTexto 13">
            <a:extLst>
              <a:ext uri="{FF2B5EF4-FFF2-40B4-BE49-F238E27FC236}">
                <a16:creationId xmlns:a16="http://schemas.microsoft.com/office/drawing/2014/main" id="{08C0865E-38BB-4E0F-A7D9-93B39D9CA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75" y="1374775"/>
            <a:ext cx="6394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Salvando como imagem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E445FBD6-BCFB-4D21-B44B-DD31E6242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352675"/>
            <a:ext cx="11801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aqui</a:t>
            </a:r>
          </a:p>
          <a:p>
            <a:pPr eaLnBrk="1" hangingPunct="1"/>
            <a:endParaRPr lang="pt-BR" altLang="pt-BR" sz="3200" dirty="0"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506913"/>
            <a:ext cx="1180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Nome Sobrenome1, Nome Sobrenome2, Nome Sobrenome3, Nome Sobrenome4, Nome Sobrenome5, Informe todos os nomes... 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6858000"/>
            <a:ext cx="120697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o nome aqui. Apenas o nome de Universidade.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1143000" y="8967341"/>
            <a:ext cx="7858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Aharoni" panose="02010803020104030203" pitchFamily="2" charset="-79"/>
              </a:rPr>
              <a:t>Nome Sobrenome.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highlight>
                  <a:srgbClr val="FFFF00"/>
                </a:highlight>
                <a:latin typeface="+mn-lt"/>
                <a:cs typeface="Aharoni" panose="02010803020104030203" pitchFamily="2" charset="-79"/>
              </a:rPr>
              <a:t>Se optar por colocar foto remover o ícone A+ &gt;&gt;&gt;</a:t>
            </a:r>
            <a:endParaRPr lang="pt-BR" sz="32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m 1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CD7300B-C703-4C72-8607-525B280E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47883" y="9505950"/>
            <a:ext cx="2671699" cy="26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12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05B89C6F-8081-4BB5-A977-009C1B653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859"/>
            <a:ext cx="13733859" cy="13733859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352675"/>
            <a:ext cx="11801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aqui</a:t>
            </a:r>
          </a:p>
          <a:p>
            <a:pPr eaLnBrk="1" hangingPunct="1"/>
            <a:endParaRPr lang="pt-BR" altLang="pt-BR" sz="3200" dirty="0"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506913"/>
            <a:ext cx="1180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Nome Sobrenome1, Nome Sobrenome2, Nome Sobrenome3, Nome Sobrenome4, Nome Sobrenome5, Informe todos os nomes... 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6858000"/>
            <a:ext cx="120697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o nome aqui. Apenas o nome de Universidade.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1143000" y="8967341"/>
            <a:ext cx="7858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Aharoni" panose="02010803020104030203" pitchFamily="2" charset="-79"/>
              </a:rPr>
              <a:t>Nome Sobrenome.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highlight>
                  <a:srgbClr val="FFFF00"/>
                </a:highlight>
                <a:latin typeface="+mn-lt"/>
                <a:cs typeface="Aharoni" panose="02010803020104030203" pitchFamily="2" charset="-79"/>
              </a:rPr>
              <a:t>Se optar por colocar foto remover o ícone A+ &gt;&gt;&gt;</a:t>
            </a:r>
            <a:endParaRPr lang="pt-BR" sz="32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m 1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CD7300B-C703-4C72-8607-525B280E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47883" y="9505950"/>
            <a:ext cx="2671699" cy="26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9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ADB4A83F-6BA1-4632-B760-3B82889B3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352675"/>
            <a:ext cx="11801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aqui</a:t>
            </a:r>
          </a:p>
          <a:p>
            <a:pPr eaLnBrk="1" hangingPunct="1"/>
            <a:endParaRPr lang="pt-BR" altLang="pt-BR" sz="3200" dirty="0"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506913"/>
            <a:ext cx="1180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Nome Sobrenome1, Nome Sobrenome2, Nome Sobrenome3, Nome Sobrenome4, Nome Sobrenome5, Informe todos os nomes... 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6858000"/>
            <a:ext cx="120697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o nome aqui. Apenas o nome de Universidade.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1143000" y="8967341"/>
            <a:ext cx="7858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Aharoni" panose="02010803020104030203" pitchFamily="2" charset="-79"/>
              </a:rPr>
              <a:t>Nome Sobrenome.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highlight>
                  <a:srgbClr val="FFFF00"/>
                </a:highlight>
                <a:latin typeface="+mn-lt"/>
                <a:cs typeface="Aharoni" panose="02010803020104030203" pitchFamily="2" charset="-79"/>
              </a:rPr>
              <a:t>Se optar por colocar foto remover o ícone A+ &gt;&gt;&gt;</a:t>
            </a:r>
            <a:endParaRPr lang="pt-BR" sz="32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m 1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CD7300B-C703-4C72-8607-525B280E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47883" y="9505950"/>
            <a:ext cx="2671699" cy="26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2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Aplicativo&#10;&#10;Descrição gerada automaticamente">
            <a:extLst>
              <a:ext uri="{FF2B5EF4-FFF2-40B4-BE49-F238E27FC236}">
                <a16:creationId xmlns:a16="http://schemas.microsoft.com/office/drawing/2014/main" id="{04AE13FB-534B-47C7-BE89-A66394AAE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352675"/>
            <a:ext cx="11801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aqui</a:t>
            </a:r>
          </a:p>
          <a:p>
            <a:pPr eaLnBrk="1" hangingPunct="1"/>
            <a:endParaRPr lang="pt-BR" altLang="pt-BR" sz="3200" dirty="0"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506913"/>
            <a:ext cx="1180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Nome Sobrenome1, Nome Sobrenome2, Nome Sobrenome3, Nome Sobrenome4, Nome Sobrenome5, Informe todos os nomes... 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6858000"/>
            <a:ext cx="120697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o nome aqui. Apenas o nome de Universidade.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1143000" y="8967341"/>
            <a:ext cx="7858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Aharoni" panose="02010803020104030203" pitchFamily="2" charset="-79"/>
              </a:rPr>
              <a:t>Nome Sobrenome.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highlight>
                  <a:srgbClr val="FFFF00"/>
                </a:highlight>
                <a:latin typeface="+mn-lt"/>
                <a:cs typeface="Aharoni" panose="02010803020104030203" pitchFamily="2" charset="-79"/>
              </a:rPr>
              <a:t>Se optar por colocar foto remover o ícone A+ &gt;&gt;&gt;</a:t>
            </a:r>
            <a:endParaRPr lang="pt-BR" sz="32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m 1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CD7300B-C703-4C72-8607-525B280E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47883" y="9505950"/>
            <a:ext cx="2671699" cy="26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4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Aplicativo&#10;&#10;Descrição gerada automaticamente com confiança média">
            <a:extLst>
              <a:ext uri="{FF2B5EF4-FFF2-40B4-BE49-F238E27FC236}">
                <a16:creationId xmlns:a16="http://schemas.microsoft.com/office/drawing/2014/main" id="{58107CE9-C894-4BE3-A44D-98C8F7AFD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352675"/>
            <a:ext cx="11801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aqui</a:t>
            </a:r>
          </a:p>
          <a:p>
            <a:pPr eaLnBrk="1" hangingPunct="1"/>
            <a:endParaRPr lang="pt-BR" altLang="pt-BR" sz="3200" dirty="0"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506913"/>
            <a:ext cx="1180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Nome Sobrenome1, Nome Sobrenome2, Nome Sobrenome3, Nome Sobrenome4, Nome Sobrenome5, Informe todos os nomes... 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6858000"/>
            <a:ext cx="120697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o nome aqui. Apenas o nome de Universidade.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1143000" y="8967341"/>
            <a:ext cx="7858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Aharoni" panose="02010803020104030203" pitchFamily="2" charset="-79"/>
              </a:rPr>
              <a:t>Nome Sobrenome.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highlight>
                  <a:srgbClr val="FFFF00"/>
                </a:highlight>
                <a:latin typeface="+mn-lt"/>
                <a:cs typeface="Aharoni" panose="02010803020104030203" pitchFamily="2" charset="-79"/>
              </a:rPr>
              <a:t>Se optar por colocar foto remover o ícone A+ &gt;&gt;&gt;</a:t>
            </a:r>
            <a:endParaRPr lang="pt-BR" sz="32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m 1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CD7300B-C703-4C72-8607-525B280E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47883" y="9505950"/>
            <a:ext cx="2671699" cy="26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87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68954D45-C297-45E1-A003-E53A9FC59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209"/>
            <a:ext cx="13744575" cy="13744575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352675"/>
            <a:ext cx="11801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aqui</a:t>
            </a:r>
          </a:p>
          <a:p>
            <a:pPr eaLnBrk="1" hangingPunct="1"/>
            <a:endParaRPr lang="pt-BR" altLang="pt-BR" sz="3200" dirty="0"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506913"/>
            <a:ext cx="1180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Nome Sobrenome1, Nome Sobrenome2, Nome Sobrenome3, Nome Sobrenome4, Nome Sobrenome5, Informe todos os nomes... 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6858000"/>
            <a:ext cx="120697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o nome aqui. Apenas o nome de Universidade.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1143000" y="8967341"/>
            <a:ext cx="7858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Aharoni" panose="02010803020104030203" pitchFamily="2" charset="-79"/>
              </a:rPr>
              <a:t>Nome Sobrenome.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highlight>
                  <a:srgbClr val="FFFF00"/>
                </a:highlight>
                <a:latin typeface="+mn-lt"/>
                <a:cs typeface="Aharoni" panose="02010803020104030203" pitchFamily="2" charset="-79"/>
              </a:rPr>
              <a:t>Se optar por colocar foto remover o ícone A+ &gt;&gt;&gt;</a:t>
            </a:r>
            <a:endParaRPr lang="pt-BR" sz="32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m 1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CD7300B-C703-4C72-8607-525B280E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47883" y="9505950"/>
            <a:ext cx="2671699" cy="26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48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5A499CCB-2806-4C33-9C2B-3CA86AA81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3716001" cy="13716001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2352675"/>
            <a:ext cx="11801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aqui</a:t>
            </a:r>
          </a:p>
          <a:p>
            <a:pPr eaLnBrk="1" hangingPunct="1"/>
            <a:endParaRPr lang="pt-BR" altLang="pt-BR" sz="3200" dirty="0"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506913"/>
            <a:ext cx="1180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Nome Sobrenome1, Nome Sobrenome2, Nome Sobrenome3, Nome Sobrenome4, Nome Sobrenome5, Informe todos os nomes... 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6858000"/>
            <a:ext cx="120697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>
                <a:cs typeface="Aharoni" panose="02010803020104030203" pitchFamily="2" charset="-79"/>
              </a:rPr>
              <a:t>Coloque o nome aqui. Apenas o nome de Universidade.</a:t>
            </a:r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hangingPunct="1"/>
            <a:endParaRPr lang="pt-BR" altLang="pt-BR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1143000" y="8967341"/>
            <a:ext cx="7858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+mn-lt"/>
                <a:cs typeface="Aharoni" panose="02010803020104030203" pitchFamily="2" charset="-79"/>
              </a:rPr>
              <a:t>Nome Sobrenome.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highlight>
                  <a:srgbClr val="FFFF00"/>
                </a:highlight>
                <a:latin typeface="+mn-lt"/>
                <a:cs typeface="Aharoni" panose="02010803020104030203" pitchFamily="2" charset="-79"/>
              </a:rPr>
              <a:t>Se optar por colocar foto remover o ícone A+ &gt;&gt;&gt;</a:t>
            </a:r>
            <a:endParaRPr lang="pt-BR" sz="32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m 1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CD7300B-C703-4C72-8607-525B280E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47883" y="9505950"/>
            <a:ext cx="2671699" cy="26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54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</TotalTime>
  <Words>394</Words>
  <Application>Microsoft Office PowerPoint</Application>
  <PresentationFormat>Personalizar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Lauana Lobo Silveira</dc:creator>
  <cp:lastModifiedBy>Lauana Lobo Silveira</cp:lastModifiedBy>
  <cp:revision>25</cp:revision>
  <dcterms:created xsi:type="dcterms:W3CDTF">2021-02-04T14:53:38Z</dcterms:created>
  <dcterms:modified xsi:type="dcterms:W3CDTF">2021-08-24T17:05:22Z</dcterms:modified>
</cp:coreProperties>
</file>