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63" r:id="rId2"/>
    <p:sldId id="268" r:id="rId3"/>
    <p:sldId id="267" r:id="rId4"/>
  </p:sldIdLst>
  <p:sldSz cx="13716000" cy="13716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F60E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1" autoAdjust="0"/>
    <p:restoredTop sz="94660"/>
  </p:normalViewPr>
  <p:slideViewPr>
    <p:cSldViewPr snapToGrid="0">
      <p:cViewPr varScale="1">
        <p:scale>
          <a:sx n="34" d="100"/>
          <a:sy n="34" d="100"/>
        </p:scale>
        <p:origin x="18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2D07B-83D9-459C-86DD-3EA713A23EB7}" type="datetimeFigureOut">
              <a:rPr lang="pt-BR" smtClean="0"/>
              <a:t>23/12/2021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1A5F9-2AC1-4087-87D2-3B2AFA42CC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0829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/>
              <a:t>Explicação de como salvar o arquivo.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1A5F9-2AC1-4087-87D2-3B2AFA42CCA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8219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Exemplo de capa.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1A5F9-2AC1-4087-87D2-3B2AFA42CCAE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3618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/>
              <a:t>Modelo para uso.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1A5F9-2AC1-4087-87D2-3B2AFA42CCAE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5087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244726"/>
            <a:ext cx="11658600" cy="47752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7204076"/>
            <a:ext cx="10287000" cy="331152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19238-B1A4-4602-9744-DD003676A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796F8-7844-4E37-9DC6-4F131C776C53}" type="datetimeFigureOut">
              <a:rPr lang="pt-BR"/>
              <a:pPr>
                <a:defRPr/>
              </a:pPr>
              <a:t>23/12/2021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D6570-70C3-42A9-B28B-0201F0AC0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26260-5A43-4AF8-AC99-FECC62A12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5A146-F6D3-4B04-8959-C3CA821DEC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6784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FF4AC-AC4D-41AD-984A-372F7632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10A1D-4691-47CE-9AD0-8F91A4872F54}" type="datetimeFigureOut">
              <a:rPr lang="pt-BR"/>
              <a:pPr>
                <a:defRPr/>
              </a:pPr>
              <a:t>23/12/2021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5C9C3-77F8-4A4C-A5F2-F60712D92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767A0-43A2-4C1B-B322-1EF1C56A2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FBCB0-40C1-42F3-89C2-0CCDBCC01F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435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730250"/>
            <a:ext cx="2957513" cy="1162367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0"/>
            <a:ext cx="8701088" cy="1162367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19614-3728-4EED-91AB-90A098A1D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D2BEA-5656-4C2A-BB5A-B85884B77B7C}" type="datetimeFigureOut">
              <a:rPr lang="pt-BR"/>
              <a:pPr>
                <a:defRPr/>
              </a:pPr>
              <a:t>23/12/2021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6A4FB-718E-4BDA-BA8C-7C46F0826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BA0EA-AF10-4A9B-B2A8-9F5579139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CD9C9-F750-4231-9FE7-A6CED4F0D6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337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07D42-5777-4A8A-96C4-7C862E18F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2B90B-1468-49E5-A528-8E894910D490}" type="datetimeFigureOut">
              <a:rPr lang="pt-BR"/>
              <a:pPr>
                <a:defRPr/>
              </a:pPr>
              <a:t>23/12/2021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A340E-99D2-4B45-9784-12EB03F6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55D8A-ED32-4BA2-98DC-458BC2B74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655F8-4E7A-442C-9C7A-0AB09FAC1AB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1867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3419479"/>
            <a:ext cx="11830050" cy="5705474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9178929"/>
            <a:ext cx="11830050" cy="3000374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B71FA-771C-4B7E-9305-921C4EA2F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7105E-F08A-4257-A7EC-BCF37FA9F1E3}" type="datetimeFigureOut">
              <a:rPr lang="pt-BR"/>
              <a:pPr>
                <a:defRPr/>
              </a:pPr>
              <a:t>23/12/2021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F5798-9487-457C-AA71-459D883C4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E51B9-16B7-4D42-A5B6-DBA6547FA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B637B-4974-4816-A2A3-F346074A19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0831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3651250"/>
            <a:ext cx="5829300" cy="87026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3651250"/>
            <a:ext cx="5829300" cy="87026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38413B5-DE0F-4ED7-8945-1EC14D119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B02C6-A51B-4BA5-B42C-3C9286387645}" type="datetimeFigureOut">
              <a:rPr lang="pt-BR"/>
              <a:pPr>
                <a:defRPr/>
              </a:pPr>
              <a:t>23/12/2021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98FC7C2-0CC2-475F-AD92-981DAF608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B0848E-1EE1-42E5-983D-9BE662B6C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3E07A-CC33-456F-A261-AE9B31B73CF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9291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3362326"/>
            <a:ext cx="5802510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5010150"/>
            <a:ext cx="5802510" cy="73691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3362326"/>
            <a:ext cx="5831087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5010150"/>
            <a:ext cx="5831087" cy="73691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216EF9C-08DD-428F-92FE-A35F2A1C3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B6FAD-B593-400C-8252-CFFF6B374A27}" type="datetimeFigureOut">
              <a:rPr lang="pt-BR"/>
              <a:pPr>
                <a:defRPr/>
              </a:pPr>
              <a:t>23/12/2021</a:t>
            </a:fld>
            <a:endParaRPr 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96B65C0-7400-4675-BDF3-6946810D7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007A601-016B-4527-851F-7017DB6D8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FA163-6416-4D1C-ACC6-D239E102948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306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4063D10-8085-43FC-9421-535629F0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EA881-9B60-4761-87CD-179AFADD1B34}" type="datetimeFigureOut">
              <a:rPr lang="pt-BR"/>
              <a:pPr>
                <a:defRPr/>
              </a:pPr>
              <a:t>23/12/2021</a:t>
            </a:fld>
            <a:endParaRPr 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13D7E80-5457-48B7-83E5-8B84A50F7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92FFDB2-27EA-4814-9367-1D8C34028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307F4-48CC-4940-A7C4-FC6D022D42D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191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F995705-FF69-4833-B0AB-F4F4B8B66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E0DFD-9C34-40D7-BDCE-C93B98CDB1FF}" type="datetimeFigureOut">
              <a:rPr lang="pt-BR"/>
              <a:pPr>
                <a:defRPr/>
              </a:pPr>
              <a:t>23/12/2021</a:t>
            </a:fld>
            <a:endParaRPr lang="pt-B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90C853D-48D1-4690-98E9-C4436ACE4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4E64EDD-9104-4F23-9AC6-4418B4C44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9D374-C972-4164-9686-D7D17BF2918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736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974853"/>
            <a:ext cx="6943725" cy="974725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E954112-4DA0-4A68-A83D-7D55BA3FB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50208-AEE7-4DD2-94DD-B2454863AEE1}" type="datetimeFigureOut">
              <a:rPr lang="pt-BR"/>
              <a:pPr>
                <a:defRPr/>
              </a:pPr>
              <a:t>23/12/2021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3BE1F8-036E-471B-8260-73B912DC8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CC3689C-6687-4F7A-BF43-78830B219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F68F2-A733-4E89-B379-00FA296D89F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7731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1974853"/>
            <a:ext cx="6943725" cy="9747250"/>
          </a:xfrm>
        </p:spPr>
        <p:txBody>
          <a:bodyPr rtlCol="0">
            <a:normAutofit/>
          </a:bodyPr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D9F8916-1372-4743-AF6C-E5DE78FE2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AADB6-D304-4DE3-818D-3555D7EADAE9}" type="datetimeFigureOut">
              <a:rPr lang="pt-BR"/>
              <a:pPr>
                <a:defRPr/>
              </a:pPr>
              <a:t>23/12/2021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485A312-B5B5-4F9C-B5D5-220923D71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51E1D7-C87C-44C8-8A77-280076CF4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E86C6-5DA8-4804-B08D-35E3CEC737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675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282EF85-4FF5-4AAA-B939-C67CA76266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42975" y="730250"/>
            <a:ext cx="1183005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  <a:endParaRPr lang="en-US" altLang="pt-B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ED017AC-D325-464C-AA2B-EE311866C3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2975" y="3651250"/>
            <a:ext cx="11830050" cy="870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de texto Mestres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D21E2-9E64-4C31-8E89-EAB25EFDC1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12712700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E8E6D3-E768-4910-AC08-922A797D908F}" type="datetimeFigureOut">
              <a:rPr lang="pt-BR"/>
              <a:pPr>
                <a:defRPr/>
              </a:pPr>
              <a:t>23/12/2021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F2A54-E7F3-450B-BE17-C3D47ABC74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43425" y="12712700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EBBE3-EE5F-4DBD-9897-37716D9F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86925" y="12712700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8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85BAAC-0305-4950-ADD6-BA3487D851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2pPr>
      <a:lvl3pPr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3pPr>
      <a:lvl4pPr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4pPr>
      <a:lvl5pPr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1371600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42900" indent="-342900" algn="l" defTabSz="1371600" rtl="0" fontAlgn="base">
        <a:lnSpc>
          <a:spcPct val="90000"/>
        </a:lnSpc>
        <a:spcBef>
          <a:spcPts val="15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189E095A-B0C4-4C0D-AB31-279AE0032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233363"/>
            <a:ext cx="130111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4800" b="1" dirty="0"/>
              <a:t>DEVE SER ENVIADO COMO ARQUIVO DE IMAGEM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D82A366-06C1-4B6A-8E60-9F946CEDB66E}"/>
              </a:ext>
            </a:extLst>
          </p:cNvPr>
          <p:cNvSpPr txBox="1"/>
          <p:nvPr/>
        </p:nvSpPr>
        <p:spPr>
          <a:xfrm>
            <a:off x="520132" y="2622385"/>
            <a:ext cx="11403105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914400" indent="-9144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pt-BR" sz="3600" dirty="0">
                <a:highlight>
                  <a:srgbClr val="FFFF00"/>
                </a:highlight>
                <a:latin typeface="+mn-lt"/>
              </a:rPr>
              <a:t>Vá na opção Arquivo</a:t>
            </a:r>
          </a:p>
          <a:p>
            <a:pPr marL="914400" indent="-9144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pt-BR" sz="3600" dirty="0">
                <a:highlight>
                  <a:srgbClr val="00FFFF"/>
                </a:highlight>
                <a:latin typeface="+mn-lt"/>
              </a:rPr>
              <a:t>Clique em Salvar como</a:t>
            </a:r>
          </a:p>
          <a:p>
            <a:pPr marL="914400" indent="-9144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pt-BR" sz="3600" dirty="0">
                <a:highlight>
                  <a:srgbClr val="00FF00"/>
                </a:highlight>
                <a:latin typeface="+mn-lt"/>
              </a:rPr>
              <a:t>Selecione a opção Formato JPEG (*.</a:t>
            </a:r>
            <a:r>
              <a:rPr lang="pt-BR" sz="3600" dirty="0" err="1">
                <a:highlight>
                  <a:srgbClr val="00FF00"/>
                </a:highlight>
                <a:latin typeface="+mn-lt"/>
              </a:rPr>
              <a:t>jpg</a:t>
            </a:r>
            <a:r>
              <a:rPr lang="pt-BR" sz="3600" dirty="0">
                <a:highlight>
                  <a:srgbClr val="00FF00"/>
                </a:highlight>
                <a:latin typeface="+mn-lt"/>
              </a:rPr>
              <a:t>)</a:t>
            </a:r>
          </a:p>
          <a:p>
            <a:pPr marL="914400" indent="-9144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pt-BR" sz="3600" dirty="0">
                <a:highlight>
                  <a:srgbClr val="FF00FF"/>
                </a:highlight>
                <a:latin typeface="+mn-lt"/>
              </a:rPr>
              <a:t>Clique em Salvar</a:t>
            </a:r>
          </a:p>
        </p:txBody>
      </p:sp>
      <p:pic>
        <p:nvPicPr>
          <p:cNvPr id="2052" name="Imagem 4">
            <a:extLst>
              <a:ext uri="{FF2B5EF4-FFF2-40B4-BE49-F238E27FC236}">
                <a16:creationId xmlns:a16="http://schemas.microsoft.com/office/drawing/2014/main" id="{6DCC0610-DB18-43BC-B0CF-607CDCEF5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6192838"/>
            <a:ext cx="13011150" cy="7215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Imagem 8">
            <a:extLst>
              <a:ext uri="{FF2B5EF4-FFF2-40B4-BE49-F238E27FC236}">
                <a16:creationId xmlns:a16="http://schemas.microsoft.com/office/drawing/2014/main" id="{2D4E709A-E276-4D69-A94F-F88901648B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30"/>
          <a:stretch>
            <a:fillRect/>
          </a:stretch>
        </p:blipFill>
        <p:spPr bwMode="auto">
          <a:xfrm>
            <a:off x="352425" y="5535613"/>
            <a:ext cx="13011150" cy="631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DCFDE6DA-D5AF-4E8C-B605-DF5DB32CE2C2}"/>
              </a:ext>
            </a:extLst>
          </p:cNvPr>
          <p:cNvSpPr/>
          <p:nvPr/>
        </p:nvSpPr>
        <p:spPr>
          <a:xfrm>
            <a:off x="322263" y="5240338"/>
            <a:ext cx="833437" cy="682625"/>
          </a:xfrm>
          <a:prstGeom prst="downArrow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BC6918E8-8063-4507-B9F8-7B2CB4A3934E}"/>
              </a:ext>
            </a:extLst>
          </p:cNvPr>
          <p:cNvSpPr/>
          <p:nvPr/>
        </p:nvSpPr>
        <p:spPr>
          <a:xfrm>
            <a:off x="2478088" y="5922963"/>
            <a:ext cx="833437" cy="682625"/>
          </a:xfrm>
          <a:prstGeom prst="downArrow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2" name="Seta: para Baixo 11">
            <a:extLst>
              <a:ext uri="{FF2B5EF4-FFF2-40B4-BE49-F238E27FC236}">
                <a16:creationId xmlns:a16="http://schemas.microsoft.com/office/drawing/2014/main" id="{D4D8E384-5F51-4019-AEB8-F12BA922CBEC}"/>
              </a:ext>
            </a:extLst>
          </p:cNvPr>
          <p:cNvSpPr/>
          <p:nvPr/>
        </p:nvSpPr>
        <p:spPr>
          <a:xfrm>
            <a:off x="7851775" y="10410990"/>
            <a:ext cx="833438" cy="682625"/>
          </a:xfrm>
          <a:prstGeom prst="downArrow">
            <a:avLst/>
          </a:prstGeom>
          <a:solidFill>
            <a:srgbClr val="4BF60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3" name="Seta: para Baixo 12">
            <a:extLst>
              <a:ext uri="{FF2B5EF4-FFF2-40B4-BE49-F238E27FC236}">
                <a16:creationId xmlns:a16="http://schemas.microsoft.com/office/drawing/2014/main" id="{7CC7AE94-6B34-47DA-A98F-EEC90B08F525}"/>
              </a:ext>
            </a:extLst>
          </p:cNvPr>
          <p:cNvSpPr/>
          <p:nvPr/>
        </p:nvSpPr>
        <p:spPr>
          <a:xfrm>
            <a:off x="11923713" y="6826250"/>
            <a:ext cx="833437" cy="682625"/>
          </a:xfrm>
          <a:prstGeom prst="downArrow">
            <a:avLst/>
          </a:prstGeom>
          <a:solidFill>
            <a:srgbClr val="FF00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2058" name="CaixaDeTexto 13">
            <a:extLst>
              <a:ext uri="{FF2B5EF4-FFF2-40B4-BE49-F238E27FC236}">
                <a16:creationId xmlns:a16="http://schemas.microsoft.com/office/drawing/2014/main" id="{08C0865E-38BB-4E0F-A7D9-93B39D9CA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0775" y="1374775"/>
            <a:ext cx="63944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4800" b="1" dirty="0"/>
              <a:t>Salvando como imagem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nterface gráfica do usuário, Aplicativo, Site&#10;&#10;Descrição gerada automaticamente">
            <a:extLst>
              <a:ext uri="{FF2B5EF4-FFF2-40B4-BE49-F238E27FC236}">
                <a16:creationId xmlns:a16="http://schemas.microsoft.com/office/drawing/2014/main" id="{3F3AF1B4-D4BB-4BFF-AA9E-F0AA28B9CC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8" name="CaixaDeTexto 10">
            <a:extLst>
              <a:ext uri="{FF2B5EF4-FFF2-40B4-BE49-F238E27FC236}">
                <a16:creationId xmlns:a16="http://schemas.microsoft.com/office/drawing/2014/main" id="{008760A0-36FB-4C1C-9E31-3B02E0109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116" y="4518831"/>
            <a:ext cx="12663768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Enfrentamento dos profissionais de saúde na pandemia de Covid-19: desafios, percepções e superações do cotidiano.</a:t>
            </a:r>
          </a:p>
          <a:p>
            <a:pPr eaLnBrk="1" hangingPunct="1"/>
            <a:endParaRPr lang="pt-BR" alt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CaixaDeTexto 11">
            <a:extLst>
              <a:ext uri="{FF2B5EF4-FFF2-40B4-BE49-F238E27FC236}">
                <a16:creationId xmlns:a16="http://schemas.microsoft.com/office/drawing/2014/main" id="{EB7FC52A-18E3-45B8-8BEF-3EF8A4960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456" y="8066163"/>
            <a:ext cx="819934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3200" dirty="0"/>
              <a:t>Carlos José da Silva</a:t>
            </a:r>
          </a:p>
          <a:p>
            <a:pPr eaLnBrk="1" hangingPunct="1"/>
            <a:r>
              <a:rPr lang="pt-BR" altLang="pt-BR" sz="3200" dirty="0"/>
              <a:t>Mariana Gomes Solto</a:t>
            </a:r>
          </a:p>
          <a:p>
            <a:pPr eaLnBrk="1" hangingPunct="1"/>
            <a:r>
              <a:rPr lang="pt-BR" altLang="pt-BR" sz="3200" dirty="0"/>
              <a:t>José Marcílio Souza</a:t>
            </a:r>
          </a:p>
          <a:p>
            <a:pPr eaLnBrk="1" hangingPunct="1"/>
            <a:r>
              <a:rPr lang="pt-BR" altLang="pt-BR" sz="3200" dirty="0"/>
              <a:t>Ana Clara Martins</a:t>
            </a:r>
          </a:p>
          <a:p>
            <a:pPr eaLnBrk="1" hangingPunct="1"/>
            <a:r>
              <a:rPr lang="pt-BR" altLang="pt-BR" sz="3200" dirty="0"/>
              <a:t>Pedro Gustavo de Almeida</a:t>
            </a:r>
          </a:p>
        </p:txBody>
      </p:sp>
      <p:sp>
        <p:nvSpPr>
          <p:cNvPr id="10" name="CaixaDeTexto 12">
            <a:extLst>
              <a:ext uri="{FF2B5EF4-FFF2-40B4-BE49-F238E27FC236}">
                <a16:creationId xmlns:a16="http://schemas.microsoft.com/office/drawing/2014/main" id="{10524DA0-45AE-4BB7-AF17-AB02A572D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456" y="11683520"/>
            <a:ext cx="81993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3200" dirty="0"/>
              <a:t>Universidade do Recanto de Palmas (URP)</a:t>
            </a:r>
          </a:p>
          <a:p>
            <a:pPr eaLnBrk="1" hangingPunct="1"/>
            <a:r>
              <a:rPr lang="pt-BR" altLang="pt-BR" sz="3200" dirty="0"/>
              <a:t>Instituto de Ensino e Pesquisa de Jales (IEPJ)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9EA97C6-CB9A-4B72-A46B-B83B38DB7A48}"/>
              </a:ext>
            </a:extLst>
          </p:cNvPr>
          <p:cNvSpPr txBox="1"/>
          <p:nvPr/>
        </p:nvSpPr>
        <p:spPr>
          <a:xfrm>
            <a:off x="9228045" y="11514097"/>
            <a:ext cx="454174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pt-BR" altLang="pt-BR" sz="3000" dirty="0"/>
              <a:t>Pedro Gustavo de Almeida</a:t>
            </a:r>
          </a:p>
        </p:txBody>
      </p:sp>
      <p:pic>
        <p:nvPicPr>
          <p:cNvPr id="5" name="Imagem 4" descr="Homem de terno e gravata olhando para o lado&#10;&#10;Descrição gerada automaticamente">
            <a:extLst>
              <a:ext uri="{FF2B5EF4-FFF2-40B4-BE49-F238E27FC236}">
                <a16:creationId xmlns:a16="http://schemas.microsoft.com/office/drawing/2014/main" id="{B846FA41-8150-4A8A-9283-B088BDB742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6" t="13423" r="14967" b="27261"/>
          <a:stretch/>
        </p:blipFill>
        <p:spPr>
          <a:xfrm>
            <a:off x="9495697" y="8028931"/>
            <a:ext cx="4006440" cy="32934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6481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nterface gráfica do usuário, Aplicativo, Site&#10;&#10;Descrição gerada automaticamente">
            <a:extLst>
              <a:ext uri="{FF2B5EF4-FFF2-40B4-BE49-F238E27FC236}">
                <a16:creationId xmlns:a16="http://schemas.microsoft.com/office/drawing/2014/main" id="{3F3AF1B4-D4BB-4BFF-AA9E-F0AA28B9CC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8" name="CaixaDeTexto 10">
            <a:extLst>
              <a:ext uri="{FF2B5EF4-FFF2-40B4-BE49-F238E27FC236}">
                <a16:creationId xmlns:a16="http://schemas.microsoft.com/office/drawing/2014/main" id="{008760A0-36FB-4C1C-9E31-3B02E0109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456" y="4545725"/>
            <a:ext cx="1266376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Coloque aqui o título do trabalho que foi aceito pelo evento.</a:t>
            </a:r>
          </a:p>
          <a:p>
            <a:pPr eaLnBrk="1" hangingPunct="1"/>
            <a:endParaRPr lang="pt-BR" alt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ixaDeTexto 11">
            <a:extLst>
              <a:ext uri="{FF2B5EF4-FFF2-40B4-BE49-F238E27FC236}">
                <a16:creationId xmlns:a16="http://schemas.microsoft.com/office/drawing/2014/main" id="{EB7FC52A-18E3-45B8-8BEF-3EF8A4960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456" y="8093057"/>
            <a:ext cx="819934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3200" dirty="0"/>
              <a:t>Nome Sobrenome Autor 1 </a:t>
            </a:r>
          </a:p>
          <a:p>
            <a:pPr eaLnBrk="1" hangingPunct="1"/>
            <a:r>
              <a:rPr lang="pt-BR" altLang="pt-BR" sz="3200" dirty="0"/>
              <a:t>Nome Sobrenome Autor 2 </a:t>
            </a:r>
          </a:p>
          <a:p>
            <a:pPr eaLnBrk="1" hangingPunct="1"/>
            <a:r>
              <a:rPr lang="pt-BR" altLang="pt-BR" sz="3200" dirty="0"/>
              <a:t>Nome Sobrenome Autor 3 </a:t>
            </a:r>
          </a:p>
          <a:p>
            <a:pPr eaLnBrk="1" hangingPunct="1"/>
            <a:r>
              <a:rPr lang="pt-BR" altLang="pt-BR" sz="3200" dirty="0"/>
              <a:t>Nome Sobrenome Autor 4 </a:t>
            </a:r>
          </a:p>
          <a:p>
            <a:pPr eaLnBrk="1" hangingPunct="1"/>
            <a:r>
              <a:rPr lang="pt-BR" altLang="pt-BR" sz="3200" dirty="0"/>
              <a:t>Nome Sobrenome Autor 5</a:t>
            </a:r>
          </a:p>
        </p:txBody>
      </p:sp>
      <p:sp>
        <p:nvSpPr>
          <p:cNvPr id="10" name="CaixaDeTexto 12">
            <a:extLst>
              <a:ext uri="{FF2B5EF4-FFF2-40B4-BE49-F238E27FC236}">
                <a16:creationId xmlns:a16="http://schemas.microsoft.com/office/drawing/2014/main" id="{10524DA0-45AE-4BB7-AF17-AB02A572D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456" y="11683520"/>
            <a:ext cx="819934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3200" dirty="0"/>
              <a:t>Coloque apenas o nome de Universidade.</a:t>
            </a:r>
          </a:p>
          <a:p>
            <a:pPr eaLnBrk="1" hangingPunct="1"/>
            <a:endParaRPr lang="pt-BR" altLang="pt-BR" sz="3200" dirty="0"/>
          </a:p>
          <a:p>
            <a:pPr eaLnBrk="1" hangingPunct="1"/>
            <a:endParaRPr lang="pt-BR" altLang="pt-BR" sz="32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9EA97C6-CB9A-4B72-A46B-B83B38DB7A48}"/>
              </a:ext>
            </a:extLst>
          </p:cNvPr>
          <p:cNvSpPr txBox="1"/>
          <p:nvPr/>
        </p:nvSpPr>
        <p:spPr>
          <a:xfrm>
            <a:off x="9147362" y="11460309"/>
            <a:ext cx="442198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spc="-150" dirty="0">
                <a:latin typeface="+mn-lt"/>
                <a:cs typeface="Aharoni" panose="02010803020104030203" pitchFamily="2" charset="-79"/>
              </a:rPr>
              <a:t>Nome </a:t>
            </a:r>
            <a:r>
              <a:rPr lang="pt-BR" sz="3000" dirty="0"/>
              <a:t>Sobrenome</a:t>
            </a:r>
            <a:endParaRPr lang="pt-BR" sz="3000" spc="-150" dirty="0"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FFA4553-482F-4081-8B20-78A6DE08F26B}"/>
              </a:ext>
            </a:extLst>
          </p:cNvPr>
          <p:cNvSpPr/>
          <p:nvPr/>
        </p:nvSpPr>
        <p:spPr>
          <a:xfrm>
            <a:off x="9574306" y="8093057"/>
            <a:ext cx="3845859" cy="328315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6000" dirty="0"/>
              <a:t>Foto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19257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1633</TotalTime>
  <Words>150</Words>
  <Application>Microsoft Office PowerPoint</Application>
  <PresentationFormat>Personalizar</PresentationFormat>
  <Paragraphs>34</Paragraphs>
  <Slides>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Aharoni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Lauana Lobo Silveira</dc:creator>
  <cp:lastModifiedBy>Diego Andreazzi Duarte</cp:lastModifiedBy>
  <cp:revision>26</cp:revision>
  <dcterms:created xsi:type="dcterms:W3CDTF">2021-02-04T14:53:38Z</dcterms:created>
  <dcterms:modified xsi:type="dcterms:W3CDTF">2021-12-23T21:12:25Z</dcterms:modified>
</cp:coreProperties>
</file>